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052-F534-AB66-2E4B-222E3B069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6089-2A54-AD28-C8AE-BFB05154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5135-CC8A-315C-9AA6-9C9322E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1F39-C8ED-390A-89C8-03026C42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DEF-435B-764B-09EF-BA774BD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3A5F-294F-3C74-A653-8B08013A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BDFC-0C28-9D52-EFA4-C2B5F9364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6DD2-928D-098E-943B-D40D23F5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CD9A-EBD1-3494-B40E-2BDBD76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6BF-BF92-3FC3-9512-D2077CFE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4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A5762-58FC-6469-8363-DDF15323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7B56-BCD5-DD81-88E0-ACD9F0D3E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01D5-4EA7-8DDF-BBA9-E30BBC4F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CD5D-E9B4-1B67-89E8-D85BB0D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2D662-B7AC-E907-5CD9-FD342B0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09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0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9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E7F-E016-6C03-6A1B-0506229A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1F90-4C25-69A2-BD73-37B19BA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1EFD-35DA-122F-8535-742B4A1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E289-6920-6A17-6A8E-E58190D7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807-1D27-1A49-9E08-8359B90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036-39DF-0B18-A51E-231B5C8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E1FE-3440-BD13-84C5-CA12821C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1C8-FEA4-A8CD-63B6-1051DE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96C8-AFDE-586E-F069-6D90B980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2E5-1F09-3843-1661-15BDEFE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4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7E-CC84-6DB6-EDC0-2653EF63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6E1B-819A-0EC8-13EE-9A1BE6C39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D5BEC-4496-40B2-9A47-5BD086A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2444-58B3-1C08-8217-E61BB1C2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289-39F3-ABEA-F206-5FF94B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0DEC-0184-CA33-8D35-62EC255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3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8738-BACC-C821-20A6-B77247EA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5095-F99E-F6A5-13CB-A564BEA2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678AD-4897-5B39-AC84-10715F5B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E2076-B46B-C6D3-D5C0-0EB147BF8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22A1-A76A-F447-9E49-22837AD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6CF1-42BD-32B9-D722-43636C8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98CED-1486-87AE-2711-89CC5C5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358FC-4993-082E-E924-4F584CF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1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E611-4113-17D7-7056-F311445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54A4D-73B2-EF0A-AE5A-D910341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1F00-63CE-F402-4D45-B41A1554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E9B0-9773-4AD5-F1D4-CA4D38E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02E46-423C-DA46-91F2-5C80AD9A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F70AC-8C9C-EE07-81E3-65C0D1B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E57E-431B-780C-65BE-7C9EE1BD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2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F12A-5544-5C31-2945-26276E65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387F-E5E7-A063-45B3-69D5FE81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314FC-9722-F22F-4F2D-7E1E5E84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55EB-00B4-7107-1DC4-F85E74A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452C3-88EF-7A66-24AE-ACD8320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BEBB0-EDA7-3221-5074-22B3E69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4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F3CD-C773-9A05-71D7-1B6F070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371EA-6834-7C21-CB15-1411EEAE0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28999-5CA1-9C08-B7F6-68EC516C6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FF77-E274-3B60-3F8C-90D08B7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2D8C-5C44-0EA8-14DA-608976E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1F546-4F12-2F78-49B0-8EB35CB4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3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EE29-1BC3-9BB1-2754-16A95FD4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8055-4B49-18CA-63A9-A1A68E25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823-16A3-4A64-816E-1524A1A6B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31F-3E54-0AB9-7511-F909B430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B287-F1A3-FFEB-235B-941E3370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1F18D0A0-FBC9-E4CC-01F5-F1E166B2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24" b="68629" l="68526" r="93526">
                        <a14:foregroundMark x1="69323" y1="53701" x2="70568" y2="53883"/>
                        <a14:foregroundMark x1="76494" y1="54126" x2="77390" y2="53701"/>
                        <a14:foregroundMark x1="77639" y1="53641" x2="76992" y2="59284"/>
                        <a14:foregroundMark x1="69821" y1="57888" x2="68526" y2="57585"/>
                        <a14:foregroundMark x1="77739" y1="64624" x2="77141" y2="61347"/>
                        <a14:foregroundMark x1="77789" y1="61104" x2="77590" y2="60133"/>
                        <a14:foregroundMark x1="77789" y1="64806" x2="78088" y2="63046"/>
                        <a14:foregroundMark x1="84761" y1="63896" x2="86703" y2="60862"/>
                        <a14:foregroundMark x1="87351" y1="59769" x2="85558" y2="55400"/>
                        <a14:foregroundMark x1="92978" y1="58920" x2="93526" y2="58920"/>
                        <a14:foregroundMark x1="89890" y1="53034" x2="91185" y2="52124"/>
                        <a14:foregroundMark x1="84711" y1="63350" x2="84462" y2="6365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0" t="51531" r="4988" b="29425"/>
          <a:stretch/>
        </p:blipFill>
        <p:spPr>
          <a:xfrm>
            <a:off x="10230053" y="1751744"/>
            <a:ext cx="1688124" cy="956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08974-3E3E-4619-BC90-069432E45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9383" y="2057144"/>
            <a:ext cx="1688738" cy="957155"/>
          </a:xfrm>
          <a:prstGeom prst="rect">
            <a:avLst/>
          </a:prstGeom>
        </p:spPr>
      </p:pic>
      <p:pic>
        <p:nvPicPr>
          <p:cNvPr id="8" name="Picture 7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DF9191E3-6F8B-108D-15F9-C21322736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714" b="97391" l="1544" r="25349">
                        <a14:foregroundMark x1="9313" y1="66019" x2="12898" y2="65109"/>
                        <a14:foregroundMark x1="10906" y1="64138" x2="13894" y2="63774"/>
                        <a14:foregroundMark x1="12400" y1="93932" x2="13098" y2="97391"/>
                        <a14:backgroundMark x1="6175" y1="83434" x2="8416" y2="92294"/>
                        <a14:backgroundMark x1="7371" y1="87075" x2="6922" y2="83313"/>
                        <a14:backgroundMark x1="6524" y1="84769" x2="1544" y2="83981"/>
                        <a14:backgroundMark x1="5578" y1="92233" x2="6922" y2="95752"/>
                        <a14:backgroundMark x1="9462" y1="93386" x2="7420" y2="88046"/>
                        <a14:backgroundMark x1="7271" y1="95934" x2="4980" y2="93689"/>
                        <a14:backgroundMark x1="6375" y1="93932" x2="4681" y2="96117"/>
                        <a14:backgroundMark x1="9612" y1="92112" x2="8914" y2="91019"/>
                        <a14:backgroundMark x1="8317" y1="89684" x2="7719" y2="88228"/>
                        <a14:backgroundMark x1="8267" y1="89320" x2="7869" y2="88350"/>
                        <a14:backgroundMark x1="7570" y1="86044" x2="7271" y2="85073"/>
                        <a14:backgroundMark x1="8267" y1="89502" x2="7968" y2="88228"/>
                        <a14:backgroundMark x1="20966" y1="81553" x2="21912" y2="90837"/>
                        <a14:backgroundMark x1="20717" y1="91748" x2="20966" y2="88592"/>
                        <a14:backgroundMark x1="22311" y1="90655" x2="25548" y2="91869"/>
                        <a14:backgroundMark x1="25249" y1="92840" x2="24602" y2="83495"/>
                        <a14:backgroundMark x1="25548" y1="85862" x2="21863" y2="83677"/>
                        <a14:backgroundMark x1="21564" y1="84769" x2="24253" y2="81007"/>
                        <a14:backgroundMark x1="20518" y1="87682" x2="20817" y2="85983"/>
                        <a14:backgroundMark x1="21912" y1="86408" x2="25100" y2="85862"/>
                        <a14:backgroundMark x1="20867" y1="84345" x2="20966" y2="82100"/>
                        <a14:backgroundMark x1="21165" y1="84405" x2="20568" y2="82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496" r="73713" b="1537"/>
          <a:stretch/>
        </p:blipFill>
        <p:spPr>
          <a:xfrm>
            <a:off x="7319383" y="1207620"/>
            <a:ext cx="1608867" cy="18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D8D8F9C7-3484-823F-4062-9B3D6873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-21722"/>
            <a:ext cx="3910592" cy="5129794"/>
          </a:xfrm>
          <a:prstGeom prst="rect">
            <a:avLst/>
          </a:prstGeom>
        </p:spPr>
      </p:pic>
      <p:pic>
        <p:nvPicPr>
          <p:cNvPr id="9" name="Picture 8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4206FC03-213A-D89C-0DA7-8BDFC9425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72" b="38681" l="46376" r="96571">
                        <a14:foregroundMark x1="51832" y1="34284" x2="51832" y2="34284"/>
                        <a14:foregroundMark x1="54248" y1="31491" x2="54248" y2="31491"/>
                        <a14:foregroundMark x1="46376" y1="34106" x2="47155" y2="33274"/>
                        <a14:foregroundMark x1="51676" y1="34997" x2="52377" y2="33571"/>
                        <a14:foregroundMark x1="48948" y1="31729" x2="51832" y2="28699"/>
                        <a14:foregroundMark x1="46999" y1="33274" x2="48402" y2="31788"/>
                        <a14:foregroundMark x1="53936" y1="27273" x2="57366" y2="27570"/>
                        <a14:foregroundMark x1="53390" y1="27273" x2="54092" y2="27154"/>
                        <a14:foregroundMark x1="87841" y1="35829" x2="90413" y2="32977"/>
                        <a14:foregroundMark x1="91660" y1="34819" x2="92751" y2="38740"/>
                        <a14:foregroundMark x1="94076" y1="29531" x2="79579" y2="31135"/>
                        <a14:foregroundMark x1="79579" y1="31135" x2="62042" y2="28045"/>
                        <a14:foregroundMark x1="62042" y1="28045" x2="57132" y2="25668"/>
                        <a14:foregroundMark x1="57521" y1="24896" x2="68901" y2="29412"/>
                        <a14:foregroundMark x1="88465" y1="31491" x2="68823" y2="31610"/>
                        <a14:foregroundMark x1="68823" y1="31610" x2="62510" y2="29828"/>
                        <a14:foregroundMark x1="59782" y1="25906" x2="61886" y2="22460"/>
                        <a14:foregroundMark x1="65939" y1="26857" x2="57521" y2="24658"/>
                        <a14:foregroundMark x1="83476" y1="32204" x2="91348" y2="30481"/>
                        <a14:foregroundMark x1="90257" y1="31907" x2="94466" y2="28283"/>
                        <a14:foregroundMark x1="94466" y1="29649" x2="96648" y2="27035"/>
                        <a14:foregroundMark x1="84567" y1="17291" x2="74513" y2="17172"/>
                        <a14:foregroundMark x1="56976" y1="26441" x2="54482" y2="26025"/>
                        <a14:foregroundMark x1="56274" y1="26441" x2="53702" y2="26084"/>
                        <a14:backgroundMark x1="52221" y1="24896" x2="57677" y2="1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9" t="14906" r="2017" b="60212"/>
          <a:stretch/>
        </p:blipFill>
        <p:spPr>
          <a:xfrm>
            <a:off x="6914585" y="1069938"/>
            <a:ext cx="2066925" cy="12763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ACC5CC-F163-A8A5-C720-07E7960464EA}"/>
              </a:ext>
            </a:extLst>
          </p:cNvPr>
          <p:cNvGrpSpPr/>
          <p:nvPr/>
        </p:nvGrpSpPr>
        <p:grpSpPr>
          <a:xfrm>
            <a:off x="6989719" y="597401"/>
            <a:ext cx="1910649" cy="1117410"/>
            <a:chOff x="8160973" y="2179621"/>
            <a:chExt cx="1910649" cy="1117410"/>
          </a:xfrm>
        </p:grpSpPr>
        <p:pic>
          <p:nvPicPr>
            <p:cNvPr id="7" name="Picture 6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39F86696-6FA6-2ECA-0C53-18ECF28A4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15449" l="54404" r="94856">
                          <a14:foregroundMark x1="54404" y1="14676" x2="58145" y2="10517"/>
                          <a14:foregroundMark x1="59704" y1="15270" x2="62120" y2="13547"/>
                          <a14:foregroundMark x1="91894" y1="12002" x2="94856" y2="13666"/>
                          <a14:foregroundMark x1="70304" y1="7308" x2="77475" y2="7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1" t="6179" r="3965" b="83423"/>
            <a:stretch/>
          </p:blipFill>
          <p:spPr>
            <a:xfrm>
              <a:off x="8404747" y="2179621"/>
              <a:ext cx="1666875" cy="533400"/>
            </a:xfrm>
            <a:prstGeom prst="rect">
              <a:avLst/>
            </a:prstGeom>
          </p:spPr>
        </p:pic>
        <p:pic>
          <p:nvPicPr>
            <p:cNvPr id="6" name="Picture 5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09F94CC3-B5CF-A1C9-BBBD-F381E056E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855" b="92157" l="24786" r="42167">
                          <a14:foregroundMark x1="34684" y1="88295" x2="33437" y2="90790"/>
                          <a14:foregroundMark x1="33203" y1="92216" x2="33203" y2="92216"/>
                          <a14:foregroundMark x1="42167" y1="84551" x2="41855" y2="82828"/>
                          <a14:foregroundMark x1="25019" y1="83838" x2="25019" y2="81343"/>
                          <a14:foregroundMark x1="29228" y1="69935" x2="29228" y2="69935"/>
                          <a14:foregroundMark x1="28683" y1="68509" x2="28683" y2="68509"/>
                          <a14:foregroundMark x1="34918" y1="67855" x2="34918" y2="67855"/>
                          <a14:foregroundMark x1="25019" y1="82294" x2="24864" y2="80927"/>
                          <a14:backgroundMark x1="37490" y1="67261" x2="32346" y2="66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0" t="66711" r="55846" b="6365"/>
            <a:stretch/>
          </p:blipFill>
          <p:spPr>
            <a:xfrm rot="1415437">
              <a:off x="8160973" y="2441127"/>
              <a:ext cx="519445" cy="855904"/>
            </a:xfrm>
            <a:prstGeom prst="rect">
              <a:avLst/>
            </a:prstGeom>
          </p:spPr>
        </p:pic>
      </p:grpSp>
      <p:pic>
        <p:nvPicPr>
          <p:cNvPr id="17" name="Picture 16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04759280-B3BA-8C1B-A642-568FF4D4B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72" b="38681" l="46376" r="96571">
                        <a14:foregroundMark x1="51832" y1="34284" x2="51832" y2="34284"/>
                        <a14:foregroundMark x1="54248" y1="31491" x2="54248" y2="31491"/>
                        <a14:foregroundMark x1="46376" y1="34106" x2="47155" y2="33274"/>
                        <a14:foregroundMark x1="51676" y1="34997" x2="52377" y2="33571"/>
                        <a14:foregroundMark x1="48948" y1="31729" x2="51832" y2="28699"/>
                        <a14:foregroundMark x1="46999" y1="33274" x2="48402" y2="31788"/>
                        <a14:foregroundMark x1="53936" y1="27273" x2="57366" y2="27570"/>
                        <a14:foregroundMark x1="53390" y1="27273" x2="54092" y2="27154"/>
                        <a14:foregroundMark x1="87841" y1="35829" x2="90413" y2="32977"/>
                        <a14:foregroundMark x1="91660" y1="34819" x2="92751" y2="38740"/>
                        <a14:foregroundMark x1="94076" y1="29531" x2="79579" y2="31135"/>
                        <a14:foregroundMark x1="79579" y1="31135" x2="62042" y2="28045"/>
                        <a14:foregroundMark x1="62042" y1="28045" x2="57132" y2="25668"/>
                        <a14:foregroundMark x1="57521" y1="24896" x2="68901" y2="29412"/>
                        <a14:foregroundMark x1="88465" y1="31491" x2="68823" y2="31610"/>
                        <a14:foregroundMark x1="68823" y1="31610" x2="62510" y2="29828"/>
                        <a14:foregroundMark x1="59782" y1="25906" x2="61886" y2="22460"/>
                        <a14:foregroundMark x1="65939" y1="26857" x2="57521" y2="24658"/>
                        <a14:foregroundMark x1="83476" y1="32204" x2="91348" y2="30481"/>
                        <a14:foregroundMark x1="90257" y1="31907" x2="94466" y2="28283"/>
                        <a14:foregroundMark x1="94466" y1="29649" x2="96648" y2="27035"/>
                        <a14:foregroundMark x1="84567" y1="17291" x2="74513" y2="17172"/>
                        <a14:foregroundMark x1="56976" y1="26441" x2="54482" y2="26025"/>
                        <a14:foregroundMark x1="56274" y1="26441" x2="53702" y2="26084"/>
                        <a14:backgroundMark x1="52221" y1="24896" x2="57677" y2="1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9" t="14906" r="2017" b="60212"/>
          <a:stretch/>
        </p:blipFill>
        <p:spPr>
          <a:xfrm>
            <a:off x="8435160" y="3831722"/>
            <a:ext cx="2066925" cy="12763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97CEB24-FC5E-4480-1687-81A6970EC512}"/>
              </a:ext>
            </a:extLst>
          </p:cNvPr>
          <p:cNvGrpSpPr/>
          <p:nvPr/>
        </p:nvGrpSpPr>
        <p:grpSpPr>
          <a:xfrm rot="19818298">
            <a:off x="8325771" y="3000233"/>
            <a:ext cx="1910649" cy="1117410"/>
            <a:chOff x="8160973" y="2179621"/>
            <a:chExt cx="1910649" cy="1117410"/>
          </a:xfrm>
        </p:grpSpPr>
        <p:pic>
          <p:nvPicPr>
            <p:cNvPr id="19" name="Picture 18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D38F6BBC-D8AB-4861-2760-E9DC40711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15449" l="54404" r="94856">
                          <a14:foregroundMark x1="54404" y1="14676" x2="58145" y2="10517"/>
                          <a14:foregroundMark x1="59704" y1="15270" x2="62120" y2="13547"/>
                          <a14:foregroundMark x1="91894" y1="12002" x2="94856" y2="13666"/>
                          <a14:foregroundMark x1="70304" y1="7308" x2="77475" y2="7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1" t="6179" r="3965" b="83423"/>
            <a:stretch/>
          </p:blipFill>
          <p:spPr>
            <a:xfrm>
              <a:off x="8404747" y="2179621"/>
              <a:ext cx="1666875" cy="533400"/>
            </a:xfrm>
            <a:prstGeom prst="rect">
              <a:avLst/>
            </a:prstGeom>
          </p:spPr>
        </p:pic>
        <p:pic>
          <p:nvPicPr>
            <p:cNvPr id="20" name="Picture 19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B8787EF6-607B-6DC0-7079-B2B6CEBEA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855" b="92157" l="24786" r="42167">
                          <a14:foregroundMark x1="34684" y1="88295" x2="33437" y2="90790"/>
                          <a14:foregroundMark x1="33203" y1="92216" x2="33203" y2="92216"/>
                          <a14:foregroundMark x1="42167" y1="84551" x2="41855" y2="82828"/>
                          <a14:foregroundMark x1="25019" y1="83838" x2="25019" y2="81343"/>
                          <a14:foregroundMark x1="29228" y1="69935" x2="29228" y2="69935"/>
                          <a14:foregroundMark x1="28683" y1="68509" x2="28683" y2="68509"/>
                          <a14:foregroundMark x1="34918" y1="67855" x2="34918" y2="67855"/>
                          <a14:foregroundMark x1="25019" y1="82294" x2="24864" y2="80927"/>
                          <a14:backgroundMark x1="37490" y1="67261" x2="32346" y2="66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0" t="66711" r="55846" b="6365"/>
            <a:stretch/>
          </p:blipFill>
          <p:spPr>
            <a:xfrm rot="1415437">
              <a:off x="8160973" y="2441127"/>
              <a:ext cx="519445" cy="85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58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7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4" b="97451" l="3667" r="95250">
                        <a14:foregroundMark x1="23750" y1="97451" x2="30667" y2="85691"/>
                        <a14:foregroundMark x1="10000" y1="29359" x2="10250" y2="25411"/>
                        <a14:foregroundMark x1="3667" y1="23520" x2="6500" y2="23520"/>
                        <a14:foregroundMark x1="92250" y1="15543" x2="95333" y2="12089"/>
                        <a14:foregroundMark x1="91583" y1="3372" x2="91333" y2="5757"/>
                        <a14:foregroundMark x1="82583" y1="1974" x2="82583" y2="1974"/>
                        <a14:backgroundMark x1="13000" y1="6826" x2="51667" y2="1316"/>
                        <a14:backgroundMark x1="51667" y1="1316" x2="63000" y2="5839"/>
                        <a14:backgroundMark x1="63583" y1="58635" x2="63583" y2="58635"/>
                        <a14:backgroundMark x1="65917" y1="37089" x2="65917" y2="37089"/>
                        <a14:backgroundMark x1="68083" y1="35938" x2="68083" y2="35938"/>
                        <a14:backgroundMark x1="66917" y1="38240" x2="66917" y2="38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02677D-5266-CE5E-3284-4D8EBB6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2" b="94878" l="1536" r="97912">
                        <a14:foregroundMark x1="9029" y1="11009" x2="17199" y2="25382"/>
                        <a14:foregroundMark x1="14066" y1="8180" x2="18243" y2="23242"/>
                        <a14:foregroundMark x1="13022" y1="4052" x2="15971" y2="7951"/>
                        <a14:foregroundMark x1="13206" y1="26682" x2="4975" y2="23853"/>
                        <a14:foregroundMark x1="1658" y1="23624" x2="1658" y2="23624"/>
                        <a14:foregroundMark x1="92138" y1="77370" x2="87285" y2="74541"/>
                        <a14:foregroundMark x1="68428" y1="94954" x2="76597" y2="89755"/>
                        <a14:foregroundMark x1="97912" y1="80352" x2="97912" y2="80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2" y="1604575"/>
            <a:ext cx="2481077" cy="1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84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Calibri Light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Daniella Mesquita</dc:creator>
  <cp:lastModifiedBy>Daniella Mesquita</cp:lastModifiedBy>
  <cp:revision>2</cp:revision>
  <dcterms:created xsi:type="dcterms:W3CDTF">2023-06-04T02:20:10Z</dcterms:created>
  <dcterms:modified xsi:type="dcterms:W3CDTF">2024-01-15T05:53:03Z</dcterms:modified>
</cp:coreProperties>
</file>